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1" r:id="rId4"/>
    <p:sldId id="260" r:id="rId5"/>
    <p:sldId id="262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1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EC2AA1-7666-45F4-81D1-11E069C2F5AB}" v="16" dt="2024-09-27T16:39:49.6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68DA2-2818-4E72-9467-F969E4D712A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169E3-4174-489A-9930-A2C5D3D005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16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45A1-ABB2-C62E-DCF3-4BDF21159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C47C69-FBA9-A3A0-10D1-55E87D2C7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2760F-305E-5A3E-C0AA-48362920B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D3235-DFFE-E12F-29AF-33D8154B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A3E90-A94C-A955-FBF2-5EBB7349C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985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F1F79-BAB2-63FE-AD45-9B6B95FE0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CE6C6-1942-C36C-BCF3-5612B17A0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394DF-75EB-A81B-F8EE-2F0EB8A11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A5603-F6A4-97C4-DAA5-52A774B70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C56A-3FCF-A22C-402A-EF98AE0CF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565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53E5D4-E16F-8345-5D9F-381098399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E656D-0B5C-C0E0-E686-4E1DC2839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E20C7-12A0-4CD9-D4BC-F357991B9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5431A1-3C1E-893C-20FA-FCE354FA9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088B5-60C7-90FE-6A7E-4ECC47F90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5454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3287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91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06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07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8397-4598-FFA0-2E92-DEDE4745A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C236E-D41E-E488-31EB-89099461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FECA9-F8A3-2BFF-07E6-F7C98A16E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111D4-5181-A6C6-A48B-91B41B69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80BC2-0931-4F95-91C8-68046B0AE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111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C7B1-2FB9-A5B4-5654-DBCAA785C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150E7-F41A-63CA-ED73-BEBA30697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DB1026-D8CF-FC63-14DA-C193EFFBE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FD13E-6890-234B-2BD8-223F8E27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55A49-FDA1-0583-DBB3-CA778255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776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1EDA-ED36-A8CA-977F-0F4834A4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EA4A5-93B0-5510-9E02-4557D33C0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9766C6-E1DE-AF08-E6AF-4845FC29C9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F154BF-6C1F-889B-579D-AB84F4E85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5C401D-38EB-B6D6-A272-8D46CC63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025BEF-08F8-0C5B-73AB-6251552D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170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831BB-8D1C-F033-D6F7-B65CDB1B1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4EDAC-3FDA-F0FE-92EC-A53A574392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3BDE0-6657-410E-4C41-0565FB5AB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749E8C-1AB0-5CB2-8873-343975C827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4ED4F2-922D-B09F-8585-3D42999216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7C33E8-503C-A144-6772-D0C7B6AFB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667B93-E3A8-036E-09E2-6DBA6D3E0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62CAE4-DA3C-A6F9-C038-6061E84E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0509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F926-AB76-F12E-7554-261FBDFF3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E786A1-8A40-5D72-4E35-3C7536A2F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EE3CA5-8BE5-F532-DE04-41CB8DF49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4ADBDD-3566-2AC7-C4BA-B0E2E6A1C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75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D254B6-A754-7715-50C7-7E595931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8184C4-5082-11FF-65FA-711CD14CE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99915-4370-656D-39F3-5575D5AA6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96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D4436-1066-7BFB-870D-1BA6A9C27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A3955-CAA6-6AEB-335D-A88FF61CD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A1FE9-E1E2-7315-B2D0-D624858C4D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CEA4EA-A0B1-4499-DB96-59907987B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82AD10-8815-98C2-31E4-910C333E3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AF1B5-0261-3D36-8611-CD1E545BD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6621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09AD-5D97-AA40-5F73-EBF64C63D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BA282B-EF7E-48EC-3DA7-BE38898E72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72A69-DACD-D71F-489B-1641114B3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C3E10-FD0F-607A-C2EE-018D0EBF5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3C77E-B2EC-695D-E5A0-F50330026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45ECD-395C-1923-928D-6165283A4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824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7072A8-1CEC-05A6-824D-992491E51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AB484D-8B13-932F-C743-FC02A04A6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C2796-AF37-A683-A7F6-F9FA3BEA1C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B99A4-361E-423C-9C73-E5449D5208ED}" type="datetimeFigureOut">
              <a:rPr lang="en-IN" smtClean="0"/>
              <a:t>27-09-2024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7CA23-8657-0183-2979-F6987D121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952C1-FCC8-0EFB-A422-1473E0CA5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6EB20-D0C3-4A98-9935-03107B149F1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84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  <p:sldLayoutId id="214748366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8718" y="305774"/>
            <a:ext cx="10052371" cy="606716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969620" y="975452"/>
            <a:ext cx="10052371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393939"/>
                </a:solidFill>
                <a:latin typeface="Overlock"/>
                <a:ea typeface="Overlock"/>
                <a:cs typeface="Overlock"/>
                <a:sym typeface="Overlock"/>
              </a:rPr>
              <a:t>PITCH-A-THON</a:t>
            </a:r>
            <a:endParaRPr dirty="0"/>
          </a:p>
        </p:txBody>
      </p:sp>
      <p:sp>
        <p:nvSpPr>
          <p:cNvPr id="86" name="Google Shape;86;p1"/>
          <p:cNvSpPr txBox="1"/>
          <p:nvPr/>
        </p:nvSpPr>
        <p:spPr>
          <a:xfrm>
            <a:off x="1830513" y="3901897"/>
            <a:ext cx="679621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TEAM NAME: Cache Me</a:t>
            </a:r>
            <a:endParaRPr b="1"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1830513" y="4536153"/>
            <a:ext cx="667264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DOMAIN: Uncharted Realms</a:t>
            </a:r>
            <a:endParaRPr dirty="0"/>
          </a:p>
        </p:txBody>
      </p:sp>
      <p:sp>
        <p:nvSpPr>
          <p:cNvPr id="88" name="Google Shape;88;p1"/>
          <p:cNvSpPr txBox="1"/>
          <p:nvPr/>
        </p:nvSpPr>
        <p:spPr>
          <a:xfrm>
            <a:off x="2993369" y="2445613"/>
            <a:ext cx="6147486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393939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Roboto Mono"/>
                <a:sym typeface="Roboto Mono"/>
              </a:rPr>
              <a:t>CROP-CORE TECH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Bahnschrift" panose="020B0502040204020203" pitchFamily="34" charset="0"/>
                <a:ea typeface="Segoe UI Black" panose="020B0A02040204020203" pitchFamily="34" charset="0"/>
              </a:rPr>
              <a:t>Harvesting Innovation for a Greener Tomorrow</a:t>
            </a:r>
            <a:endParaRPr sz="2100" dirty="0">
              <a:latin typeface="Bahnschrift" panose="020B05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897" y="5531370"/>
            <a:ext cx="999501" cy="103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 descr="A black background with a black square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4717" y="5246117"/>
            <a:ext cx="1875470" cy="140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 descr="A screenshot of a video gam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08719" y="5424592"/>
            <a:ext cx="1784650" cy="100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 descr="A black and gold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54332" y="5126881"/>
            <a:ext cx="1784650" cy="178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87524" y="2527201"/>
            <a:ext cx="6108403" cy="51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42"/>
              </a:lnSpc>
            </a:pPr>
            <a:r>
              <a:rPr lang="en-US" sz="3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Challenge: A Global Crisis</a:t>
            </a:r>
            <a:endParaRPr lang="en-US" sz="3250" dirty="0"/>
          </a:p>
        </p:txBody>
      </p:sp>
      <p:sp>
        <p:nvSpPr>
          <p:cNvPr id="4" name="Shape 1"/>
          <p:cNvSpPr/>
          <p:nvPr/>
        </p:nvSpPr>
        <p:spPr>
          <a:xfrm>
            <a:off x="987525" y="3480098"/>
            <a:ext cx="372864" cy="37286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19287" y="3542209"/>
            <a:ext cx="109339" cy="248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9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917" dirty="0"/>
          </a:p>
        </p:txBody>
      </p:sp>
      <p:sp>
        <p:nvSpPr>
          <p:cNvPr id="6" name="Text 3"/>
          <p:cNvSpPr/>
          <p:nvPr/>
        </p:nvSpPr>
        <p:spPr>
          <a:xfrm>
            <a:off x="1526084" y="3480098"/>
            <a:ext cx="207148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Crop Losses</a:t>
            </a:r>
            <a:endParaRPr lang="en-US" sz="1625" dirty="0"/>
          </a:p>
        </p:txBody>
      </p:sp>
      <p:sp>
        <p:nvSpPr>
          <p:cNvPr id="7" name="Text 4"/>
          <p:cNvSpPr/>
          <p:nvPr/>
        </p:nvSpPr>
        <p:spPr>
          <a:xfrm>
            <a:off x="1526084" y="3838476"/>
            <a:ext cx="4487068" cy="1060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Approximately 30-40% of crops are lost annually to diseases, pests, and adverse weather conditions, amounting to an estimated $220 billion in losses worldwide yearly.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178848" y="3480098"/>
            <a:ext cx="372864" cy="37286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290965" y="3542209"/>
            <a:ext cx="148630" cy="248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9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917" dirty="0"/>
          </a:p>
        </p:txBody>
      </p:sp>
      <p:sp>
        <p:nvSpPr>
          <p:cNvPr id="10" name="Text 7"/>
          <p:cNvSpPr/>
          <p:nvPr/>
        </p:nvSpPr>
        <p:spPr>
          <a:xfrm>
            <a:off x="6717407" y="3480098"/>
            <a:ext cx="207148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Weather Variability</a:t>
            </a:r>
            <a:endParaRPr lang="en-US" sz="1625" dirty="0"/>
          </a:p>
        </p:txBody>
      </p:sp>
      <p:sp>
        <p:nvSpPr>
          <p:cNvPr id="11" name="Text 8"/>
          <p:cNvSpPr/>
          <p:nvPr/>
        </p:nvSpPr>
        <p:spPr>
          <a:xfrm>
            <a:off x="6717407" y="3838476"/>
            <a:ext cx="4487068" cy="7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With climate change, 90% of agricultural production in developing countries is highly sensitive to climate variability.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987525" y="5251054"/>
            <a:ext cx="372864" cy="37286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04306" y="5313164"/>
            <a:ext cx="139204" cy="248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9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1917" dirty="0"/>
          </a:p>
        </p:txBody>
      </p:sp>
      <p:sp>
        <p:nvSpPr>
          <p:cNvPr id="14" name="Text 11"/>
          <p:cNvSpPr/>
          <p:nvPr/>
        </p:nvSpPr>
        <p:spPr>
          <a:xfrm>
            <a:off x="1526083" y="5251054"/>
            <a:ext cx="2498130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Market Information Gap</a:t>
            </a:r>
            <a:endParaRPr lang="en-US" sz="1625" dirty="0"/>
          </a:p>
        </p:txBody>
      </p:sp>
      <p:sp>
        <p:nvSpPr>
          <p:cNvPr id="15" name="Text 12"/>
          <p:cNvSpPr/>
          <p:nvPr/>
        </p:nvSpPr>
        <p:spPr>
          <a:xfrm>
            <a:off x="1526084" y="5609432"/>
            <a:ext cx="4487068" cy="7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staggering 67% of farmers lack access to real-time market prices, leading to decisions that can result in financial losses.</a:t>
            </a:r>
            <a:endParaRPr lang="en-US" sz="1300" dirty="0"/>
          </a:p>
        </p:txBody>
      </p:sp>
      <p:sp>
        <p:nvSpPr>
          <p:cNvPr id="16" name="Shape 13"/>
          <p:cNvSpPr/>
          <p:nvPr/>
        </p:nvSpPr>
        <p:spPr>
          <a:xfrm>
            <a:off x="6178848" y="5251054"/>
            <a:ext cx="372864" cy="37286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285210" y="5313164"/>
            <a:ext cx="160040" cy="248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9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1917" dirty="0"/>
          </a:p>
        </p:txBody>
      </p:sp>
      <p:sp>
        <p:nvSpPr>
          <p:cNvPr id="18" name="Text 15"/>
          <p:cNvSpPr/>
          <p:nvPr/>
        </p:nvSpPr>
        <p:spPr>
          <a:xfrm>
            <a:off x="6717407" y="5251054"/>
            <a:ext cx="234453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25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Growing Food Demand</a:t>
            </a:r>
            <a:endParaRPr lang="en-US" sz="1625" dirty="0"/>
          </a:p>
        </p:txBody>
      </p:sp>
      <p:sp>
        <p:nvSpPr>
          <p:cNvPr id="19" name="Text 16"/>
          <p:cNvSpPr/>
          <p:nvPr/>
        </p:nvSpPr>
        <p:spPr>
          <a:xfrm>
            <a:off x="6717407" y="5609432"/>
            <a:ext cx="4487068" cy="795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global population is projected to reach 9.7 billion by 2050, necessitating a 70% increase in food production.</a:t>
            </a:r>
            <a:endParaRPr lang="en-US" sz="1300" dirty="0"/>
          </a:p>
        </p:txBody>
      </p:sp>
      <p:pic>
        <p:nvPicPr>
          <p:cNvPr id="1028" name="Picture 4" descr="CGIAR's New Flagship Report to Transform Global Food Systems Amid Climate  Crisis and More Exciting Updates!">
            <a:extLst>
              <a:ext uri="{FF2B5EF4-FFF2-40B4-BE49-F238E27FC236}">
                <a16:creationId xmlns:a16="http://schemas.microsoft.com/office/drawing/2014/main" id="{DFD16E36-0E06-0F67-8A22-145CAADC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30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70E5E1-E0A6-A82B-F7A7-09A4D781391F}"/>
              </a:ext>
            </a:extLst>
          </p:cNvPr>
          <p:cNvSpPr txBox="1"/>
          <p:nvPr/>
        </p:nvSpPr>
        <p:spPr>
          <a:xfrm>
            <a:off x="3048000" y="3246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dirty="0">
                <a:effectLst/>
              </a:rPr>
              <a:t> 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3E6D3E3-070C-5C2F-57CC-FE78A0D6B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9208" y="6404770"/>
            <a:ext cx="1552792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25840" y="470793"/>
            <a:ext cx="6442174" cy="494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083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Unique Selling Proposition (USP)</a:t>
            </a:r>
            <a:endParaRPr lang="en-US" sz="3083" dirty="0"/>
          </a:p>
        </p:txBody>
      </p:sp>
      <p:sp>
        <p:nvSpPr>
          <p:cNvPr id="4" name="Shape 1"/>
          <p:cNvSpPr/>
          <p:nvPr/>
        </p:nvSpPr>
        <p:spPr>
          <a:xfrm>
            <a:off x="5125839" y="1202532"/>
            <a:ext cx="6512322" cy="1177528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290344" y="1367036"/>
            <a:ext cx="1978025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Real-time Insights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5290344" y="1709143"/>
            <a:ext cx="6183313" cy="50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Our app provides farmers with real-time data on weather, market prices, and crop health, empowering them to make informed decisions.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5125839" y="2538214"/>
            <a:ext cx="6512322" cy="1177528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90345" y="2702719"/>
            <a:ext cx="3139579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Personalized Recommendations</a:t>
            </a:r>
            <a:endParaRPr lang="en-US" sz="1542" dirty="0"/>
          </a:p>
        </p:txBody>
      </p:sp>
      <p:sp>
        <p:nvSpPr>
          <p:cNvPr id="9" name="Text 6"/>
          <p:cNvSpPr/>
          <p:nvPr/>
        </p:nvSpPr>
        <p:spPr>
          <a:xfrm>
            <a:off x="5290344" y="3044825"/>
            <a:ext cx="6183313" cy="50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AI-driven, hyper-local farming insights with personalized recommendations help farmers optimize their practices.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125839" y="3873897"/>
            <a:ext cx="6512322" cy="1177528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290344" y="4038402"/>
            <a:ext cx="1978025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Offline Support</a:t>
            </a:r>
            <a:endParaRPr lang="en-US" sz="1542" dirty="0"/>
          </a:p>
        </p:txBody>
      </p:sp>
      <p:sp>
        <p:nvSpPr>
          <p:cNvPr id="12" name="Text 9"/>
          <p:cNvSpPr/>
          <p:nvPr/>
        </p:nvSpPr>
        <p:spPr>
          <a:xfrm>
            <a:off x="5290344" y="4380508"/>
            <a:ext cx="6183313" cy="50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The app works even in regions with poor internet connectivity, ensuring farmers have access to critical information.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5125839" y="5209580"/>
            <a:ext cx="6512322" cy="1013024"/>
          </a:xfrm>
          <a:prstGeom prst="roundRect">
            <a:avLst>
              <a:gd name="adj" fmla="val 5644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290345" y="5374084"/>
            <a:ext cx="3197721" cy="247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Farming Community and market place</a:t>
            </a:r>
            <a:endParaRPr lang="en-US" sz="1542" dirty="0"/>
          </a:p>
        </p:txBody>
      </p:sp>
      <p:sp>
        <p:nvSpPr>
          <p:cNvPr id="15" name="Text 12"/>
          <p:cNvSpPr/>
          <p:nvPr/>
        </p:nvSpPr>
        <p:spPr>
          <a:xfrm>
            <a:off x="5290344" y="5716191"/>
            <a:ext cx="6183313" cy="506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3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 place where like minded farmers communicate with each other</a:t>
            </a:r>
            <a:endParaRPr lang="en-US" sz="13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9DB70D-3445-36FA-D428-6C63E2BAA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2053" y="6495999"/>
            <a:ext cx="1552792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71973" y="474117"/>
            <a:ext cx="5142309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3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TECHNOLOGY STACK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847" y="1609130"/>
            <a:ext cx="514152" cy="5141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127284" y="2296096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Hardware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5127284" y="2773561"/>
            <a:ext cx="2935883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ESP32 and DHT22 sensors for data collection.</a:t>
            </a:r>
            <a:endParaRPr lang="en-US" sz="158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6186" y="1609130"/>
            <a:ext cx="514152" cy="5141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536186" y="2328962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Software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8536186" y="2773561"/>
            <a:ext cx="2935982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Frontend in React Native; backend using MongoDB.</a:t>
            </a:r>
            <a:endParaRPr lang="en-US" sz="1583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847" y="4065240"/>
            <a:ext cx="514152" cy="5141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048847" y="4788346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AI/ML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5048847" y="5213053"/>
            <a:ext cx="3298740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TensorFlow</a:t>
            </a:r>
          </a:p>
          <a:p>
            <a:pPr algn="just"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Convolutional Neural Networks.</a:t>
            </a:r>
          </a:p>
          <a:p>
            <a:pPr algn="just"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</a:rPr>
              <a:t>Time Series Analysis</a:t>
            </a:r>
            <a:endParaRPr lang="en-US" sz="1583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6186" y="4048621"/>
            <a:ext cx="514152" cy="5141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8536186" y="4768453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Chatbot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8536186" y="5213053"/>
            <a:ext cx="2935982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Integrated for instant support and user engagement.</a:t>
            </a:r>
            <a:endParaRPr lang="en-US" sz="1583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4F462E-E875-7D48-9EAF-48C4C8F3EF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2626" y="6426597"/>
            <a:ext cx="1552792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32" y="1146671"/>
            <a:ext cx="5757565" cy="642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041"/>
              </a:lnSpc>
            </a:pPr>
            <a:r>
              <a:rPr lang="en-US" sz="4042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Profitability Strategies</a:t>
            </a:r>
            <a:endParaRPr lang="en-US" sz="4042" dirty="0"/>
          </a:p>
        </p:txBody>
      </p:sp>
      <p:sp>
        <p:nvSpPr>
          <p:cNvPr id="4" name="Shape 1"/>
          <p:cNvSpPr/>
          <p:nvPr/>
        </p:nvSpPr>
        <p:spPr>
          <a:xfrm>
            <a:off x="719832" y="2097882"/>
            <a:ext cx="2987378" cy="1868388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8212" y="2316262"/>
            <a:ext cx="2550617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Freemium Model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38212" y="2760861"/>
            <a:ext cx="2550617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Basic features free; premium features through subscription.</a:t>
            </a:r>
            <a:endParaRPr lang="en-US" sz="1583" dirty="0"/>
          </a:p>
        </p:txBody>
      </p:sp>
      <p:sp>
        <p:nvSpPr>
          <p:cNvPr id="7" name="Shape 4"/>
          <p:cNvSpPr/>
          <p:nvPr/>
        </p:nvSpPr>
        <p:spPr>
          <a:xfrm>
            <a:off x="3912890" y="2097882"/>
            <a:ext cx="2987378" cy="1868388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131270" y="2316262"/>
            <a:ext cx="2550617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Monetization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131270" y="2760861"/>
            <a:ext cx="2550617" cy="987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Anonymized insights sold to agribusinesses and research.</a:t>
            </a:r>
            <a:endParaRPr lang="en-US" sz="1583" dirty="0"/>
          </a:p>
        </p:txBody>
      </p:sp>
      <p:sp>
        <p:nvSpPr>
          <p:cNvPr id="10" name="Shape 7"/>
          <p:cNvSpPr/>
          <p:nvPr/>
        </p:nvSpPr>
        <p:spPr>
          <a:xfrm>
            <a:off x="719832" y="4171951"/>
            <a:ext cx="6180336" cy="1539379"/>
          </a:xfrm>
          <a:prstGeom prst="roundRect">
            <a:avLst>
              <a:gd name="adj" fmla="val 561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38213" y="4390331"/>
            <a:ext cx="2571155" cy="321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Advertisements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38213" y="4834930"/>
            <a:ext cx="5743575" cy="658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Collaborate with suppliers for targeted ads and discounts.</a:t>
            </a:r>
          </a:p>
          <a:p>
            <a:pPr>
              <a:lnSpc>
                <a:spcPts val="2583"/>
              </a:lnSpc>
            </a:pPr>
            <a:r>
              <a:rPr lang="en-US" sz="1583" dirty="0">
                <a:solidFill>
                  <a:srgbClr val="E2E6E9"/>
                </a:solidFill>
                <a:latin typeface="Merriweather" pitchFamily="34" charset="0"/>
              </a:rPr>
              <a:t>Commission through third parties.</a:t>
            </a:r>
            <a:endParaRPr lang="en-US" sz="158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8827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16327" y="506413"/>
            <a:ext cx="6331347" cy="1150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583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Engagement and Outreach</a:t>
            </a:r>
            <a:endParaRPr lang="en-US" sz="3583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327" y="1933079"/>
            <a:ext cx="920453" cy="14728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12905" y="2117130"/>
            <a:ext cx="230128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 Accessibility</a:t>
            </a:r>
            <a:endParaRPr lang="en-US" sz="1792" dirty="0"/>
          </a:p>
        </p:txBody>
      </p:sp>
      <p:sp>
        <p:nvSpPr>
          <p:cNvPr id="6" name="Text 2"/>
          <p:cNvSpPr/>
          <p:nvPr/>
        </p:nvSpPr>
        <p:spPr>
          <a:xfrm>
            <a:off x="6412906" y="2515096"/>
            <a:ext cx="5134769" cy="29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Mobile-friendly design with local language support.</a:t>
            </a:r>
            <a:endParaRPr lang="en-US" sz="1417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6327" y="3405882"/>
            <a:ext cx="920453" cy="147280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12905" y="3589933"/>
            <a:ext cx="2301280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Referral Program</a:t>
            </a:r>
            <a:endParaRPr lang="en-US" sz="1792" dirty="0"/>
          </a:p>
        </p:txBody>
      </p:sp>
      <p:sp>
        <p:nvSpPr>
          <p:cNvPr id="9" name="Text 4"/>
          <p:cNvSpPr/>
          <p:nvPr/>
        </p:nvSpPr>
        <p:spPr>
          <a:xfrm>
            <a:off x="6412906" y="3987900"/>
            <a:ext cx="5134769" cy="294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Rewards for bringing in new users, promoting growth.</a:t>
            </a:r>
            <a:endParaRPr lang="en-US" sz="1417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327" y="4878685"/>
            <a:ext cx="920453" cy="147280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12906" y="5062736"/>
            <a:ext cx="2413694" cy="2875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Farmer Ambassadors</a:t>
            </a:r>
            <a:endParaRPr lang="en-US" sz="1792" dirty="0"/>
          </a:p>
        </p:txBody>
      </p:sp>
      <p:sp>
        <p:nvSpPr>
          <p:cNvPr id="12" name="Text 6"/>
          <p:cNvSpPr/>
          <p:nvPr/>
        </p:nvSpPr>
        <p:spPr>
          <a:xfrm>
            <a:off x="6412906" y="5460703"/>
            <a:ext cx="5134769" cy="589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417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Successful users act as local champions, enhancing trust.</a:t>
            </a:r>
            <a:endParaRPr lang="en-US" sz="1417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2CD88B-FD45-E837-8A01-E6C886C216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90" y="1484671"/>
            <a:ext cx="2287084" cy="41098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EACBF9-DB36-9EC3-6F6A-D6DB494FA5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60907" y="6427172"/>
            <a:ext cx="1552792" cy="36200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646" y="395417"/>
            <a:ext cx="10886335" cy="606716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 txBox="1"/>
          <p:nvPr/>
        </p:nvSpPr>
        <p:spPr>
          <a:xfrm>
            <a:off x="539646" y="1154242"/>
            <a:ext cx="1088633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Details</a:t>
            </a:r>
            <a:endParaRPr dirty="0"/>
          </a:p>
        </p:txBody>
      </p:sp>
      <p:sp>
        <p:nvSpPr>
          <p:cNvPr id="126" name="Google Shape;126;p5"/>
          <p:cNvSpPr txBox="1"/>
          <p:nvPr/>
        </p:nvSpPr>
        <p:spPr>
          <a:xfrm>
            <a:off x="766019" y="1967316"/>
            <a:ext cx="6100996" cy="397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Lead: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Prannavakhanth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 prannavakhanth.2023@vitstudent.ac.in</a:t>
            </a:r>
            <a:b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Phone: 8072212612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K.Hariprasaadh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 hariprasaadh.k2023@vitstudent.ac.in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Phone: 9342856540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Venkata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krishnan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Email: venkat24092005@gmail.com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Phone: 9940332309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5179101" y="1946364"/>
            <a:ext cx="6100996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Member 4 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Lohita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Lakshmi L.S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Email: Lohitalakshmi.ls2023@vitstudent.ac.in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Phone: 6380431564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</a:t>
            </a: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Kalyan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Sudarsan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Email: kalyan.sudarsan2023@vitstudent.ac.in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Phone: 9094010117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Member 6 : </a:t>
            </a:r>
            <a:r>
              <a:rPr lang="en-US" sz="18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Mithil</a:t>
            </a: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Girish </a:t>
            </a:r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Email: mithil.girish2023@vitstudent.ac.in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Phone: 6382320674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5" descr="A screenshot of a video g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41331" y="913919"/>
            <a:ext cx="1784650" cy="1003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464</Words>
  <Application>Microsoft Office PowerPoint</Application>
  <PresentationFormat>Widescreen</PresentationFormat>
  <Paragraphs>87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Bahnschrift</vt:lpstr>
      <vt:lpstr>Calibri</vt:lpstr>
      <vt:lpstr>Calibri Light</vt:lpstr>
      <vt:lpstr>Merriweather</vt:lpstr>
      <vt:lpstr>Overlock</vt:lpstr>
      <vt:lpstr>Roboto Mono</vt:lpstr>
      <vt:lpstr>Segoe UI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Hari .</dc:creator>
  <cp:lastModifiedBy>Hari .</cp:lastModifiedBy>
  <cp:revision>5</cp:revision>
  <dcterms:created xsi:type="dcterms:W3CDTF">2024-09-27T15:46:19Z</dcterms:created>
  <dcterms:modified xsi:type="dcterms:W3CDTF">2024-09-27T18:14:09Z</dcterms:modified>
</cp:coreProperties>
</file>